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99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9CC12-F29F-4DE8-80E4-1B677303411C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EE34A7-6DE4-471D-ABC2-5700D7E2C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35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EE34A7-6DE4-471D-ABC2-5700D7E2C4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54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D9CFB-2C50-4E93-9DAB-D1E3CDC85F2E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B8A6-320B-4949-AB4A-A93CBF3B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321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D9CFB-2C50-4E93-9DAB-D1E3CDC85F2E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B8A6-320B-4949-AB4A-A93CBF3B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560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D9CFB-2C50-4E93-9DAB-D1E3CDC85F2E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B8A6-320B-4949-AB4A-A93CBF3B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81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D9CFB-2C50-4E93-9DAB-D1E3CDC85F2E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B8A6-320B-4949-AB4A-A93CBF3B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400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D9CFB-2C50-4E93-9DAB-D1E3CDC85F2E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B8A6-320B-4949-AB4A-A93CBF3B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57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D9CFB-2C50-4E93-9DAB-D1E3CDC85F2E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B8A6-320B-4949-AB4A-A93CBF3B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649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D9CFB-2C50-4E93-9DAB-D1E3CDC85F2E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B8A6-320B-4949-AB4A-A93CBF3B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45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D9CFB-2C50-4E93-9DAB-D1E3CDC85F2E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B8A6-320B-4949-AB4A-A93CBF3B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914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D9CFB-2C50-4E93-9DAB-D1E3CDC85F2E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B8A6-320B-4949-AB4A-A93CBF3B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91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D9CFB-2C50-4E93-9DAB-D1E3CDC85F2E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B8A6-320B-4949-AB4A-A93CBF3B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40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D9CFB-2C50-4E93-9DAB-D1E3CDC85F2E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B8A6-320B-4949-AB4A-A93CBF3B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896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6D9CFB-2C50-4E93-9DAB-D1E3CDC85F2E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4B8A6-320B-4949-AB4A-A93CBF3BC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17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02B7D6-88B7-4432-904E-E2FB10C41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" y="1857375"/>
            <a:ext cx="71913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86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90" y="1176338"/>
            <a:ext cx="7283220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1382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367" y="1083469"/>
            <a:ext cx="7065267" cy="469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685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607" y="935916"/>
            <a:ext cx="7062787" cy="4986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7119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1090645"/>
            <a:ext cx="6610350" cy="4676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131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43" y="940594"/>
            <a:ext cx="7021915" cy="4976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6152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25" y="1033463"/>
            <a:ext cx="6852351" cy="479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1971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16" y="990600"/>
            <a:ext cx="7197969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0495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527" y="1016794"/>
            <a:ext cx="6920947" cy="4824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7703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919" y="1054210"/>
            <a:ext cx="6634162" cy="4749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578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26" y="935832"/>
            <a:ext cx="6894548" cy="498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1354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762000"/>
            <a:ext cx="7539037" cy="5288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3203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976" y="1107282"/>
            <a:ext cx="6870049" cy="4643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7517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033964"/>
            <a:ext cx="6934200" cy="4790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1344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413" y="931069"/>
            <a:ext cx="7231174" cy="4995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5196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795" y="1066800"/>
            <a:ext cx="7098411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4179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843" y="952500"/>
            <a:ext cx="7072313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5064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77" y="964407"/>
            <a:ext cx="7279846" cy="4929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249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303" y="1152525"/>
            <a:ext cx="6967393" cy="455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40039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29" y="1031082"/>
            <a:ext cx="7307942" cy="4795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8842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329" y="1014413"/>
            <a:ext cx="6923343" cy="482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5334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43" y="1004887"/>
            <a:ext cx="7260513" cy="484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2719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93" y="890587"/>
            <a:ext cx="7491414" cy="5076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8452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929" y="1176338"/>
            <a:ext cx="7108142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65904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43" y="1007269"/>
            <a:ext cx="7271114" cy="484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77386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1050515"/>
            <a:ext cx="7105650" cy="4756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11257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318" y="978694"/>
            <a:ext cx="7163364" cy="4900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87387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48" y="1033463"/>
            <a:ext cx="7343105" cy="479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59722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083" y="947738"/>
            <a:ext cx="7253834" cy="496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67156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298" y="1495425"/>
            <a:ext cx="7379403" cy="386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86405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7" y="1059544"/>
            <a:ext cx="6372225" cy="4738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1680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354" y="990600"/>
            <a:ext cx="7057292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23294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278" y="966787"/>
            <a:ext cx="7155444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3520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88" y="1404938"/>
            <a:ext cx="5838825" cy="404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28077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072463"/>
            <a:ext cx="7010400" cy="4713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23094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25" y="1064419"/>
            <a:ext cx="6804550" cy="4729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51099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216" y="992981"/>
            <a:ext cx="7149568" cy="4872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99841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7" y="1039459"/>
            <a:ext cx="6791325" cy="4779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33813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19" y="892318"/>
            <a:ext cx="7319962" cy="5073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6809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807" y="1131268"/>
            <a:ext cx="6910387" cy="4595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7043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69" y="964827"/>
            <a:ext cx="7205662" cy="4928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4058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3" y="1052458"/>
            <a:ext cx="7077075" cy="475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9306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982" y="911305"/>
            <a:ext cx="7158037" cy="5035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5534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044" y="1020542"/>
            <a:ext cx="6919912" cy="4816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1441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1</Words>
  <Application>Microsoft Office PowerPoint</Application>
  <PresentationFormat>On-screen Show (4:3)</PresentationFormat>
  <Paragraphs>1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karimsoomro</dc:creator>
  <cp:lastModifiedBy>YOUSUF  SOOMRO</cp:lastModifiedBy>
  <cp:revision>8</cp:revision>
  <dcterms:created xsi:type="dcterms:W3CDTF">2021-02-02T07:05:45Z</dcterms:created>
  <dcterms:modified xsi:type="dcterms:W3CDTF">2021-02-03T07:28:00Z</dcterms:modified>
</cp:coreProperties>
</file>